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374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3" r:id="rId17"/>
  </p:sldIdLst>
  <p:sldSz cx="12192000" cy="6858000"/>
  <p:notesSz cx="7103745" cy="10234295"/>
  <p:embeddedFontLst>
    <p:embeddedFont>
      <p:font typeface="微软雅黑" panose="020B0503020204020204" charset="-122"/>
      <p:regular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演示</Application>
  <PresentationFormat>宽屏</PresentationFormat>
  <Paragraphs>30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财务科</vt:lpstr>
      <vt:lpstr>财务科</vt:lpstr>
      <vt:lpstr>保卫科</vt:lpstr>
      <vt:lpstr>筹建办</vt:lpstr>
      <vt:lpstr>教务科</vt:lpstr>
      <vt:lpstr>招生就业办</vt:lpstr>
      <vt:lpstr>学生科</vt:lpstr>
      <vt:lpstr>实习科</vt:lpstr>
      <vt:lpstr>人事科</vt:lpstr>
      <vt:lpstr>培训科</vt:lpstr>
      <vt:lpstr>教育教学督导科</vt:lpstr>
      <vt:lpstr>行政科</vt:lpstr>
      <vt:lpstr>党建办</vt:lpstr>
      <vt:lpstr>监察室</vt:lpstr>
      <vt:lpstr>工    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fengfangmin</dc:creator>
  <cp:lastModifiedBy>方敏</cp:lastModifiedBy>
  <cp:revision>18</cp:revision>
  <dcterms:created xsi:type="dcterms:W3CDTF">2017-04-15T07:32:00Z</dcterms:created>
  <dcterms:modified xsi:type="dcterms:W3CDTF">2018-06-25T03:59:40Z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